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bas Neue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svg"/><Relationship Id="rId4" Type="http://schemas.openxmlformats.org/officeDocument/2006/relationships/image" Target="../media/image4.sv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4.svg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2.svg"/><Relationship Id="rId4" Type="http://schemas.openxmlformats.org/officeDocument/2006/relationships/image" Target="../media/image4.sv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4.sv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31182" y="5732713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063847"/>
            <a:ext cx="14252061" cy="343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05"/>
              </a:lnSpc>
            </a:pPr>
            <a:r>
              <a:rPr lang="en-US" sz="27288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978656"/>
            <a:ext cx="10479638" cy="51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752621"/>
            <a:ext cx="13734355" cy="4197373"/>
          </a:xfrm>
          <a:custGeom>
            <a:avLst/>
            <a:gdLst/>
            <a:ahLst/>
            <a:cxnLst/>
            <a:rect l="l" t="t" r="r" b="b"/>
            <a:pathLst>
              <a:path w="13734355" h="4197373">
                <a:moveTo>
                  <a:pt x="0" y="0"/>
                </a:moveTo>
                <a:lnTo>
                  <a:pt x="13734355" y="0"/>
                </a:lnTo>
                <a:lnTo>
                  <a:pt x="13734355" y="4197373"/>
                </a:lnTo>
                <a:lnTo>
                  <a:pt x="0" y="419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96809" y="6496189"/>
            <a:ext cx="4998137" cy="3075777"/>
          </a:xfrm>
          <a:custGeom>
            <a:avLst/>
            <a:gdLst/>
            <a:ahLst/>
            <a:cxnLst/>
            <a:rect l="l" t="t" r="r" b="b"/>
            <a:pathLst>
              <a:path w="4998137" h="3075777">
                <a:moveTo>
                  <a:pt x="0" y="0"/>
                </a:moveTo>
                <a:lnTo>
                  <a:pt x="4998137" y="0"/>
                </a:lnTo>
                <a:lnTo>
                  <a:pt x="4998137" y="3075776"/>
                </a:lnTo>
                <a:lnTo>
                  <a:pt x="0" y="3075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82240" y="61722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0" y="6172200"/>
            <a:ext cx="2335262" cy="2343785"/>
          </a:xfrm>
          <a:custGeom>
            <a:avLst/>
            <a:gdLst/>
            <a:ahLst/>
            <a:cxnLst/>
            <a:rect l="l" t="t" r="r" b="b"/>
            <a:pathLst>
              <a:path w="2335262" h="2343785">
                <a:moveTo>
                  <a:pt x="2335262" y="0"/>
                </a:moveTo>
                <a:lnTo>
                  <a:pt x="0" y="0"/>
                </a:lnTo>
                <a:lnTo>
                  <a:pt x="0" y="2343785"/>
                </a:lnTo>
                <a:lnTo>
                  <a:pt x="2335262" y="2343785"/>
                </a:lnTo>
                <a:lnTo>
                  <a:pt x="233526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89219" y="581389"/>
            <a:ext cx="10093021" cy="95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7"/>
              </a:lnSpc>
              <a:spcBef>
                <a:spcPct val="0"/>
              </a:spcBef>
            </a:pPr>
            <a:r>
              <a:rPr lang="en-US" sz="744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CUMULATIVE REVENUE GENERATED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82240" y="61722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6172200"/>
            <a:ext cx="2335262" cy="2343785"/>
          </a:xfrm>
          <a:custGeom>
            <a:avLst/>
            <a:gdLst/>
            <a:ahLst/>
            <a:cxnLst/>
            <a:rect l="l" t="t" r="r" b="b"/>
            <a:pathLst>
              <a:path w="2335262" h="2343785">
                <a:moveTo>
                  <a:pt x="2335262" y="0"/>
                </a:moveTo>
                <a:lnTo>
                  <a:pt x="0" y="0"/>
                </a:lnTo>
                <a:lnTo>
                  <a:pt x="0" y="2343785"/>
                </a:lnTo>
                <a:lnTo>
                  <a:pt x="2335262" y="2343785"/>
                </a:lnTo>
                <a:lnTo>
                  <a:pt x="23352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0122" y="1533546"/>
            <a:ext cx="13880639" cy="3869228"/>
          </a:xfrm>
          <a:custGeom>
            <a:avLst/>
            <a:gdLst/>
            <a:ahLst/>
            <a:cxnLst/>
            <a:rect l="l" t="t" r="r" b="b"/>
            <a:pathLst>
              <a:path w="13880639" h="3869228">
                <a:moveTo>
                  <a:pt x="0" y="0"/>
                </a:moveTo>
                <a:lnTo>
                  <a:pt x="13880639" y="0"/>
                </a:lnTo>
                <a:lnTo>
                  <a:pt x="13880639" y="3869228"/>
                </a:lnTo>
                <a:lnTo>
                  <a:pt x="0" y="386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875405" y="5603964"/>
            <a:ext cx="4589327" cy="4341514"/>
          </a:xfrm>
          <a:custGeom>
            <a:avLst/>
            <a:gdLst/>
            <a:ahLst/>
            <a:cxnLst/>
            <a:rect l="l" t="t" r="r" b="b"/>
            <a:pathLst>
              <a:path w="4589327" h="4341514">
                <a:moveTo>
                  <a:pt x="0" y="0"/>
                </a:moveTo>
                <a:lnTo>
                  <a:pt x="4589327" y="0"/>
                </a:lnTo>
                <a:lnTo>
                  <a:pt x="4589327" y="4341513"/>
                </a:lnTo>
                <a:lnTo>
                  <a:pt x="0" y="4341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99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04468" y="381364"/>
            <a:ext cx="12879065" cy="95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7"/>
              </a:lnSpc>
              <a:spcBef>
                <a:spcPct val="0"/>
              </a:spcBef>
            </a:pPr>
            <a:r>
              <a:rPr lang="en-US" sz="744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ORDERED PIZZA BASED ON REVENUE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82240" y="61722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1021909" y="400679"/>
            <a:ext cx="4258852" cy="4274395"/>
          </a:xfrm>
          <a:custGeom>
            <a:avLst/>
            <a:gdLst/>
            <a:ahLst/>
            <a:cxnLst/>
            <a:rect l="l" t="t" r="r" b="b"/>
            <a:pathLst>
              <a:path w="4258852" h="4274395">
                <a:moveTo>
                  <a:pt x="4258852" y="0"/>
                </a:moveTo>
                <a:lnTo>
                  <a:pt x="0" y="0"/>
                </a:lnTo>
                <a:lnTo>
                  <a:pt x="0" y="4274395"/>
                </a:lnTo>
                <a:lnTo>
                  <a:pt x="4258852" y="4274395"/>
                </a:lnTo>
                <a:lnTo>
                  <a:pt x="425885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39939" y="1029329"/>
            <a:ext cx="10919624" cy="854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881"/>
              </a:lnSpc>
              <a:spcBef>
                <a:spcPct val="0"/>
              </a:spcBef>
            </a:pPr>
            <a:r>
              <a:rPr lang="en-US" sz="2378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THANKS FOR YOUR ATTENTION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525634" y="1605737"/>
            <a:ext cx="3399126" cy="3380585"/>
          </a:xfrm>
          <a:custGeom>
            <a:avLst/>
            <a:gdLst/>
            <a:ahLst/>
            <a:cxnLst/>
            <a:rect l="l" t="t" r="r" b="b"/>
            <a:pathLst>
              <a:path w="3399126" h="3380585">
                <a:moveTo>
                  <a:pt x="0" y="0"/>
                </a:moveTo>
                <a:lnTo>
                  <a:pt x="3399126" y="0"/>
                </a:lnTo>
                <a:lnTo>
                  <a:pt x="3399126" y="3380585"/>
                </a:lnTo>
                <a:lnTo>
                  <a:pt x="0" y="3380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7940" y="5143500"/>
            <a:ext cx="3416520" cy="4971237"/>
            <a:chOff x="0" y="0"/>
            <a:chExt cx="700131" cy="101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52119" y="0"/>
                  </a:moveTo>
                  <a:lnTo>
                    <a:pt x="648012" y="0"/>
                  </a:lnTo>
                  <a:cubicBezTo>
                    <a:pt x="661835" y="0"/>
                    <a:pt x="675092" y="5491"/>
                    <a:pt x="684866" y="15265"/>
                  </a:cubicBezTo>
                  <a:cubicBezTo>
                    <a:pt x="694640" y="25039"/>
                    <a:pt x="700131" y="38296"/>
                    <a:pt x="700131" y="52119"/>
                  </a:cubicBezTo>
                  <a:lnTo>
                    <a:pt x="700131" y="966613"/>
                  </a:lnTo>
                  <a:cubicBezTo>
                    <a:pt x="700131" y="995397"/>
                    <a:pt x="676797" y="1018732"/>
                    <a:pt x="648012" y="1018732"/>
                  </a:cubicBezTo>
                  <a:lnTo>
                    <a:pt x="52119" y="1018732"/>
                  </a:lnTo>
                  <a:cubicBezTo>
                    <a:pt x="38296" y="1018732"/>
                    <a:pt x="25039" y="1013241"/>
                    <a:pt x="15265" y="1003466"/>
                  </a:cubicBezTo>
                  <a:cubicBezTo>
                    <a:pt x="5491" y="993692"/>
                    <a:pt x="0" y="980436"/>
                    <a:pt x="0" y="966613"/>
                  </a:cubicBezTo>
                  <a:lnTo>
                    <a:pt x="0" y="52119"/>
                  </a:lnTo>
                  <a:cubicBezTo>
                    <a:pt x="0" y="38296"/>
                    <a:pt x="5491" y="25039"/>
                    <a:pt x="15265" y="15265"/>
                  </a:cubicBezTo>
                  <a:cubicBezTo>
                    <a:pt x="25039" y="5491"/>
                    <a:pt x="38296" y="0"/>
                    <a:pt x="52119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r="-820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2561764" y="8858612"/>
            <a:ext cx="3149169" cy="799376"/>
          </a:xfrm>
          <a:custGeom>
            <a:avLst/>
            <a:gdLst/>
            <a:ahLst/>
            <a:cxnLst/>
            <a:rect l="l" t="t" r="r" b="b"/>
            <a:pathLst>
              <a:path w="3149169" h="799376">
                <a:moveTo>
                  <a:pt x="0" y="0"/>
                </a:moveTo>
                <a:lnTo>
                  <a:pt x="3149170" y="0"/>
                </a:lnTo>
                <a:lnTo>
                  <a:pt x="3149170" y="799376"/>
                </a:lnTo>
                <a:lnTo>
                  <a:pt x="0" y="79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87065" y="5143500"/>
            <a:ext cx="3534909" cy="5143500"/>
            <a:chOff x="0" y="0"/>
            <a:chExt cx="700131" cy="1018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50373" y="0"/>
                  </a:moveTo>
                  <a:lnTo>
                    <a:pt x="649758" y="0"/>
                  </a:lnTo>
                  <a:cubicBezTo>
                    <a:pt x="663118" y="0"/>
                    <a:pt x="675930" y="5307"/>
                    <a:pt x="685377" y="14754"/>
                  </a:cubicBezTo>
                  <a:cubicBezTo>
                    <a:pt x="694824" y="24201"/>
                    <a:pt x="700131" y="37013"/>
                    <a:pt x="700131" y="50373"/>
                  </a:cubicBezTo>
                  <a:lnTo>
                    <a:pt x="700131" y="968359"/>
                  </a:lnTo>
                  <a:cubicBezTo>
                    <a:pt x="700131" y="996179"/>
                    <a:pt x="677578" y="1018732"/>
                    <a:pt x="649758" y="1018732"/>
                  </a:cubicBezTo>
                  <a:lnTo>
                    <a:pt x="50373" y="1018732"/>
                  </a:lnTo>
                  <a:cubicBezTo>
                    <a:pt x="37013" y="1018732"/>
                    <a:pt x="24201" y="1013424"/>
                    <a:pt x="14754" y="1003978"/>
                  </a:cubicBezTo>
                  <a:cubicBezTo>
                    <a:pt x="5307" y="994531"/>
                    <a:pt x="0" y="981718"/>
                    <a:pt x="0" y="968359"/>
                  </a:cubicBezTo>
                  <a:lnTo>
                    <a:pt x="0" y="50373"/>
                  </a:lnTo>
                  <a:cubicBezTo>
                    <a:pt x="0" y="37013"/>
                    <a:pt x="5307" y="24201"/>
                    <a:pt x="14754" y="14754"/>
                  </a:cubicBezTo>
                  <a:cubicBezTo>
                    <a:pt x="24201" y="5307"/>
                    <a:pt x="37013" y="0"/>
                    <a:pt x="50373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r="-5858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5816609" y="250095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18351" y="2504939"/>
            <a:ext cx="16533953" cy="1987658"/>
          </a:xfrm>
          <a:custGeom>
            <a:avLst/>
            <a:gdLst/>
            <a:ahLst/>
            <a:cxnLst/>
            <a:rect l="l" t="t" r="r" b="b"/>
            <a:pathLst>
              <a:path w="16533953" h="1987658">
                <a:moveTo>
                  <a:pt x="0" y="0"/>
                </a:moveTo>
                <a:lnTo>
                  <a:pt x="16533954" y="0"/>
                </a:lnTo>
                <a:lnTo>
                  <a:pt x="16533954" y="1987658"/>
                </a:lnTo>
                <a:lnTo>
                  <a:pt x="0" y="1987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70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955391" y="5161443"/>
            <a:ext cx="7659874" cy="3028322"/>
          </a:xfrm>
          <a:custGeom>
            <a:avLst/>
            <a:gdLst/>
            <a:ahLst/>
            <a:cxnLst/>
            <a:rect l="l" t="t" r="r" b="b"/>
            <a:pathLst>
              <a:path w="7659874" h="3028322">
                <a:moveTo>
                  <a:pt x="0" y="0"/>
                </a:moveTo>
                <a:lnTo>
                  <a:pt x="7659874" y="0"/>
                </a:lnTo>
                <a:lnTo>
                  <a:pt x="7659874" y="3028323"/>
                </a:lnTo>
                <a:lnTo>
                  <a:pt x="0" y="3028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035868"/>
            <a:ext cx="19192754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1" spc="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Number of Orders Placed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7439411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42744" y="6999203"/>
            <a:ext cx="7196386" cy="3844529"/>
            <a:chOff x="0" y="0"/>
            <a:chExt cx="1114909" cy="5956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5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228559" y="0"/>
            <a:ext cx="5059441" cy="2702908"/>
            <a:chOff x="0" y="0"/>
            <a:chExt cx="1114909" cy="595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5194" y="0"/>
                  </a:moveTo>
                  <a:lnTo>
                    <a:pt x="1079714" y="0"/>
                  </a:lnTo>
                  <a:cubicBezTo>
                    <a:pt x="1089048" y="0"/>
                    <a:pt x="1098000" y="3708"/>
                    <a:pt x="1104600" y="10308"/>
                  </a:cubicBezTo>
                  <a:cubicBezTo>
                    <a:pt x="1111201" y="16908"/>
                    <a:pt x="1114909" y="25860"/>
                    <a:pt x="1114909" y="35194"/>
                  </a:cubicBezTo>
                  <a:lnTo>
                    <a:pt x="1114909" y="560424"/>
                  </a:lnTo>
                  <a:cubicBezTo>
                    <a:pt x="1114909" y="579861"/>
                    <a:pt x="1099152" y="595618"/>
                    <a:pt x="1079714" y="595618"/>
                  </a:cubicBezTo>
                  <a:lnTo>
                    <a:pt x="35194" y="595618"/>
                  </a:lnTo>
                  <a:cubicBezTo>
                    <a:pt x="15757" y="595618"/>
                    <a:pt x="0" y="579861"/>
                    <a:pt x="0" y="560424"/>
                  </a:cubicBezTo>
                  <a:lnTo>
                    <a:pt x="0" y="35194"/>
                  </a:lnTo>
                  <a:cubicBezTo>
                    <a:pt x="0" y="15757"/>
                    <a:pt x="15757" y="0"/>
                    <a:pt x="35194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8033" y="2415919"/>
            <a:ext cx="11120833" cy="3228629"/>
          </a:xfrm>
          <a:custGeom>
            <a:avLst/>
            <a:gdLst/>
            <a:ahLst/>
            <a:cxnLst/>
            <a:rect l="l" t="t" r="r" b="b"/>
            <a:pathLst>
              <a:path w="11120833" h="3228629">
                <a:moveTo>
                  <a:pt x="0" y="0"/>
                </a:moveTo>
                <a:lnTo>
                  <a:pt x="11120834" y="0"/>
                </a:lnTo>
                <a:lnTo>
                  <a:pt x="11120834" y="3228629"/>
                </a:lnTo>
                <a:lnTo>
                  <a:pt x="0" y="3228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732228" y="6419716"/>
            <a:ext cx="6431211" cy="2143737"/>
          </a:xfrm>
          <a:custGeom>
            <a:avLst/>
            <a:gdLst/>
            <a:ahLst/>
            <a:cxnLst/>
            <a:rect l="l" t="t" r="r" b="b"/>
            <a:pathLst>
              <a:path w="6431211" h="2143737">
                <a:moveTo>
                  <a:pt x="0" y="0"/>
                </a:moveTo>
                <a:lnTo>
                  <a:pt x="6431211" y="0"/>
                </a:lnTo>
                <a:lnTo>
                  <a:pt x="6431211" y="2143737"/>
                </a:lnTo>
                <a:lnTo>
                  <a:pt x="0" y="214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8033" y="745646"/>
            <a:ext cx="11710526" cy="94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5636" b="1" spc="360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Revenue Generated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429" y="1940244"/>
            <a:ext cx="6173063" cy="5941573"/>
          </a:xfrm>
          <a:custGeom>
            <a:avLst/>
            <a:gdLst/>
            <a:ahLst/>
            <a:cxnLst/>
            <a:rect l="l" t="t" r="r" b="b"/>
            <a:pathLst>
              <a:path w="6173063" h="5941573">
                <a:moveTo>
                  <a:pt x="0" y="0"/>
                </a:moveTo>
                <a:lnTo>
                  <a:pt x="6173063" y="0"/>
                </a:lnTo>
                <a:lnTo>
                  <a:pt x="6173063" y="5941573"/>
                </a:lnTo>
                <a:lnTo>
                  <a:pt x="0" y="5941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79472" y="2189254"/>
            <a:ext cx="9825616" cy="3340709"/>
          </a:xfrm>
          <a:custGeom>
            <a:avLst/>
            <a:gdLst/>
            <a:ahLst/>
            <a:cxnLst/>
            <a:rect l="l" t="t" r="r" b="b"/>
            <a:pathLst>
              <a:path w="9825616" h="3340709">
                <a:moveTo>
                  <a:pt x="0" y="0"/>
                </a:moveTo>
                <a:lnTo>
                  <a:pt x="9825616" y="0"/>
                </a:lnTo>
                <a:lnTo>
                  <a:pt x="9825616" y="3340709"/>
                </a:lnTo>
                <a:lnTo>
                  <a:pt x="0" y="3340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79472" y="6215763"/>
            <a:ext cx="9825616" cy="1566403"/>
          </a:xfrm>
          <a:custGeom>
            <a:avLst/>
            <a:gdLst/>
            <a:ahLst/>
            <a:cxnLst/>
            <a:rect l="l" t="t" r="r" b="b"/>
            <a:pathLst>
              <a:path w="9825616" h="1566403">
                <a:moveTo>
                  <a:pt x="0" y="0"/>
                </a:moveTo>
                <a:lnTo>
                  <a:pt x="9825616" y="0"/>
                </a:lnTo>
                <a:lnTo>
                  <a:pt x="9825616" y="1566403"/>
                </a:lnTo>
                <a:lnTo>
                  <a:pt x="0" y="1566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97999" y="735283"/>
            <a:ext cx="8154504" cy="114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7"/>
              </a:lnSpc>
              <a:spcBef>
                <a:spcPct val="0"/>
              </a:spcBef>
            </a:pPr>
            <a:r>
              <a:rPr lang="en-US" sz="905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HIGHEST PRICED PIZZA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62154"/>
            <a:ext cx="3607288" cy="2885204"/>
            <a:chOff x="0" y="0"/>
            <a:chExt cx="744684" cy="59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49362" y="0"/>
                  </a:moveTo>
                  <a:lnTo>
                    <a:pt x="695322" y="0"/>
                  </a:lnTo>
                  <a:cubicBezTo>
                    <a:pt x="722584" y="0"/>
                    <a:pt x="744684" y="22100"/>
                    <a:pt x="744684" y="49362"/>
                  </a:cubicBezTo>
                  <a:lnTo>
                    <a:pt x="744684" y="546256"/>
                  </a:lnTo>
                  <a:cubicBezTo>
                    <a:pt x="744684" y="573518"/>
                    <a:pt x="722584" y="595618"/>
                    <a:pt x="695322" y="595618"/>
                  </a:cubicBezTo>
                  <a:lnTo>
                    <a:pt x="49362" y="595618"/>
                  </a:lnTo>
                  <a:cubicBezTo>
                    <a:pt x="22100" y="595618"/>
                    <a:pt x="0" y="573518"/>
                    <a:pt x="0" y="546256"/>
                  </a:cubicBezTo>
                  <a:lnTo>
                    <a:pt x="0" y="49362"/>
                  </a:lnTo>
                  <a:cubicBezTo>
                    <a:pt x="0" y="22100"/>
                    <a:pt x="22100" y="0"/>
                    <a:pt x="49362" y="0"/>
                  </a:cubicBezTo>
                  <a:close/>
                </a:path>
              </a:pathLst>
            </a:custGeom>
            <a:blipFill>
              <a:blip r:embed="rId5"/>
              <a:stretch>
                <a:fillRect t="-87657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-88470" y="7322254"/>
            <a:ext cx="3852497" cy="3081328"/>
            <a:chOff x="0" y="0"/>
            <a:chExt cx="744684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46220" y="0"/>
                  </a:moveTo>
                  <a:lnTo>
                    <a:pt x="698464" y="0"/>
                  </a:lnTo>
                  <a:cubicBezTo>
                    <a:pt x="710722" y="0"/>
                    <a:pt x="722479" y="4870"/>
                    <a:pt x="731147" y="13538"/>
                  </a:cubicBezTo>
                  <a:cubicBezTo>
                    <a:pt x="739815" y="22206"/>
                    <a:pt x="744684" y="33962"/>
                    <a:pt x="744684" y="46220"/>
                  </a:cubicBezTo>
                  <a:lnTo>
                    <a:pt x="744684" y="549398"/>
                  </a:lnTo>
                  <a:cubicBezTo>
                    <a:pt x="744684" y="561656"/>
                    <a:pt x="739815" y="573413"/>
                    <a:pt x="731147" y="582081"/>
                  </a:cubicBezTo>
                  <a:cubicBezTo>
                    <a:pt x="722479" y="590749"/>
                    <a:pt x="710722" y="595618"/>
                    <a:pt x="698464" y="595618"/>
                  </a:cubicBezTo>
                  <a:lnTo>
                    <a:pt x="46220" y="595618"/>
                  </a:lnTo>
                  <a:cubicBezTo>
                    <a:pt x="33962" y="595618"/>
                    <a:pt x="22206" y="590749"/>
                    <a:pt x="13538" y="582081"/>
                  </a:cubicBezTo>
                  <a:cubicBezTo>
                    <a:pt x="4870" y="573413"/>
                    <a:pt x="0" y="561656"/>
                    <a:pt x="0" y="549398"/>
                  </a:cubicBezTo>
                  <a:lnTo>
                    <a:pt x="0" y="46220"/>
                  </a:lnTo>
                  <a:cubicBezTo>
                    <a:pt x="0" y="33962"/>
                    <a:pt x="4870" y="22206"/>
                    <a:pt x="13538" y="13538"/>
                  </a:cubicBezTo>
                  <a:cubicBezTo>
                    <a:pt x="22206" y="4870"/>
                    <a:pt x="33962" y="0"/>
                    <a:pt x="46220" y="0"/>
                  </a:cubicBezTo>
                  <a:close/>
                </a:path>
              </a:pathLst>
            </a:custGeom>
            <a:blipFill>
              <a:blip r:embed="rId6"/>
              <a:stretch>
                <a:fillRect l="-10250" r="-1025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4316537" y="6972168"/>
            <a:ext cx="4144439" cy="3314832"/>
            <a:chOff x="0" y="0"/>
            <a:chExt cx="744684" cy="595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42965" y="0"/>
                  </a:moveTo>
                  <a:lnTo>
                    <a:pt x="701720" y="0"/>
                  </a:lnTo>
                  <a:cubicBezTo>
                    <a:pt x="713115" y="0"/>
                    <a:pt x="724043" y="4527"/>
                    <a:pt x="732100" y="12584"/>
                  </a:cubicBezTo>
                  <a:cubicBezTo>
                    <a:pt x="740158" y="20641"/>
                    <a:pt x="744684" y="31570"/>
                    <a:pt x="744684" y="42965"/>
                  </a:cubicBezTo>
                  <a:lnTo>
                    <a:pt x="744684" y="552654"/>
                  </a:lnTo>
                  <a:cubicBezTo>
                    <a:pt x="744684" y="576382"/>
                    <a:pt x="725448" y="595618"/>
                    <a:pt x="701720" y="595618"/>
                  </a:cubicBezTo>
                  <a:lnTo>
                    <a:pt x="42965" y="595618"/>
                  </a:lnTo>
                  <a:cubicBezTo>
                    <a:pt x="19236" y="595618"/>
                    <a:pt x="0" y="576382"/>
                    <a:pt x="0" y="552654"/>
                  </a:cubicBezTo>
                  <a:lnTo>
                    <a:pt x="0" y="42965"/>
                  </a:lnTo>
                  <a:cubicBezTo>
                    <a:pt x="0" y="19236"/>
                    <a:pt x="19236" y="0"/>
                    <a:pt x="42965" y="0"/>
                  </a:cubicBezTo>
                  <a:close/>
                </a:path>
              </a:pathLst>
            </a:custGeom>
            <a:blipFill>
              <a:blip r:embed="rId7"/>
              <a:stretch>
                <a:fillRect l="-10137" r="-10137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6" name="Freeform 16"/>
          <p:cNvSpPr/>
          <p:nvPr/>
        </p:nvSpPr>
        <p:spPr>
          <a:xfrm>
            <a:off x="3166529" y="3131453"/>
            <a:ext cx="12515817" cy="2941217"/>
          </a:xfrm>
          <a:custGeom>
            <a:avLst/>
            <a:gdLst/>
            <a:ahLst/>
            <a:cxnLst/>
            <a:rect l="l" t="t" r="r" b="b"/>
            <a:pathLst>
              <a:path w="12515817" h="2941217">
                <a:moveTo>
                  <a:pt x="0" y="0"/>
                </a:moveTo>
                <a:lnTo>
                  <a:pt x="12515816" y="0"/>
                </a:lnTo>
                <a:lnTo>
                  <a:pt x="12515816" y="2941217"/>
                </a:lnTo>
                <a:lnTo>
                  <a:pt x="0" y="2941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709183" y="6550657"/>
            <a:ext cx="4664129" cy="3145575"/>
          </a:xfrm>
          <a:custGeom>
            <a:avLst/>
            <a:gdLst/>
            <a:ahLst/>
            <a:cxnLst/>
            <a:rect l="l" t="t" r="r" b="b"/>
            <a:pathLst>
              <a:path w="4664129" h="3145575">
                <a:moveTo>
                  <a:pt x="0" y="0"/>
                </a:moveTo>
                <a:lnTo>
                  <a:pt x="4664129" y="0"/>
                </a:lnTo>
                <a:lnTo>
                  <a:pt x="4664129" y="3145575"/>
                </a:lnTo>
                <a:lnTo>
                  <a:pt x="0" y="3145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710812" y="785439"/>
            <a:ext cx="9427250" cy="114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4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COMMON PIZZA SIZE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07451" y="1191091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98658" y="2265419"/>
            <a:ext cx="13067424" cy="3829457"/>
          </a:xfrm>
          <a:custGeom>
            <a:avLst/>
            <a:gdLst/>
            <a:ahLst/>
            <a:cxnLst/>
            <a:rect l="l" t="t" r="r" b="b"/>
            <a:pathLst>
              <a:path w="13067424" h="3829457">
                <a:moveTo>
                  <a:pt x="0" y="0"/>
                </a:moveTo>
                <a:lnTo>
                  <a:pt x="13067424" y="0"/>
                </a:lnTo>
                <a:lnTo>
                  <a:pt x="13067424" y="3829457"/>
                </a:lnTo>
                <a:lnTo>
                  <a:pt x="0" y="38294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17" b="-341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19315" y="6485401"/>
            <a:ext cx="8226109" cy="3359960"/>
          </a:xfrm>
          <a:custGeom>
            <a:avLst/>
            <a:gdLst/>
            <a:ahLst/>
            <a:cxnLst/>
            <a:rect l="l" t="t" r="r" b="b"/>
            <a:pathLst>
              <a:path w="8226109" h="3359960">
                <a:moveTo>
                  <a:pt x="0" y="0"/>
                </a:moveTo>
                <a:lnTo>
                  <a:pt x="8226109" y="0"/>
                </a:lnTo>
                <a:lnTo>
                  <a:pt x="8226109" y="3359960"/>
                </a:lnTo>
                <a:lnTo>
                  <a:pt x="0" y="335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57288" y="467009"/>
            <a:ext cx="12350164" cy="140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42"/>
              </a:lnSpc>
              <a:spcBef>
                <a:spcPct val="0"/>
              </a:spcBef>
            </a:pPr>
            <a:r>
              <a:rPr lang="en-US" sz="111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5 MOST ORDERED PIZZA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9065" y="5143500"/>
            <a:ext cx="3796025" cy="3812343"/>
            <a:chOff x="0" y="0"/>
            <a:chExt cx="593069" cy="59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3069" cy="595618"/>
            </a:xfrm>
            <a:custGeom>
              <a:avLst/>
              <a:gdLst/>
              <a:ahLst/>
              <a:cxnLst/>
              <a:rect l="l" t="t" r="r" b="b"/>
              <a:pathLst>
                <a:path w="593069" h="595618">
                  <a:moveTo>
                    <a:pt x="46908" y="0"/>
                  </a:moveTo>
                  <a:lnTo>
                    <a:pt x="546161" y="0"/>
                  </a:lnTo>
                  <a:cubicBezTo>
                    <a:pt x="558601" y="0"/>
                    <a:pt x="570533" y="4942"/>
                    <a:pt x="579330" y="13739"/>
                  </a:cubicBezTo>
                  <a:cubicBezTo>
                    <a:pt x="588127" y="22536"/>
                    <a:pt x="593069" y="34467"/>
                    <a:pt x="593069" y="46908"/>
                  </a:cubicBezTo>
                  <a:lnTo>
                    <a:pt x="593069" y="548710"/>
                  </a:lnTo>
                  <a:cubicBezTo>
                    <a:pt x="593069" y="561151"/>
                    <a:pt x="588127" y="573082"/>
                    <a:pt x="579330" y="581879"/>
                  </a:cubicBezTo>
                  <a:cubicBezTo>
                    <a:pt x="570533" y="590676"/>
                    <a:pt x="558601" y="595618"/>
                    <a:pt x="546161" y="595618"/>
                  </a:cubicBezTo>
                  <a:lnTo>
                    <a:pt x="46908" y="595618"/>
                  </a:lnTo>
                  <a:cubicBezTo>
                    <a:pt x="34467" y="595618"/>
                    <a:pt x="22536" y="590676"/>
                    <a:pt x="13739" y="581879"/>
                  </a:cubicBezTo>
                  <a:cubicBezTo>
                    <a:pt x="4942" y="573082"/>
                    <a:pt x="0" y="561151"/>
                    <a:pt x="0" y="548710"/>
                  </a:cubicBezTo>
                  <a:lnTo>
                    <a:pt x="0" y="46908"/>
                  </a:lnTo>
                  <a:cubicBezTo>
                    <a:pt x="0" y="34467"/>
                    <a:pt x="4942" y="22536"/>
                    <a:pt x="13739" y="13739"/>
                  </a:cubicBezTo>
                  <a:cubicBezTo>
                    <a:pt x="22536" y="4942"/>
                    <a:pt x="34467" y="0"/>
                    <a:pt x="46908" y="0"/>
                  </a:cubicBezTo>
                  <a:close/>
                </a:path>
              </a:pathLst>
            </a:custGeom>
            <a:blipFill>
              <a:blip r:embed="rId5"/>
              <a:stretch>
                <a:fillRect l="-25228" r="-25228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4817033" y="6598475"/>
            <a:ext cx="3470967" cy="3485888"/>
            <a:chOff x="0" y="0"/>
            <a:chExt cx="59306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3069" cy="595618"/>
            </a:xfrm>
            <a:custGeom>
              <a:avLst/>
              <a:gdLst/>
              <a:ahLst/>
              <a:cxnLst/>
              <a:rect l="l" t="t" r="r" b="b"/>
              <a:pathLst>
                <a:path w="593069" h="595618">
                  <a:moveTo>
                    <a:pt x="51301" y="0"/>
                  </a:moveTo>
                  <a:lnTo>
                    <a:pt x="541768" y="0"/>
                  </a:lnTo>
                  <a:cubicBezTo>
                    <a:pt x="555374" y="0"/>
                    <a:pt x="568422" y="5405"/>
                    <a:pt x="578043" y="15026"/>
                  </a:cubicBezTo>
                  <a:cubicBezTo>
                    <a:pt x="587664" y="24647"/>
                    <a:pt x="593069" y="37695"/>
                    <a:pt x="593069" y="51301"/>
                  </a:cubicBezTo>
                  <a:lnTo>
                    <a:pt x="593069" y="544317"/>
                  </a:lnTo>
                  <a:cubicBezTo>
                    <a:pt x="593069" y="572650"/>
                    <a:pt x="570100" y="595618"/>
                    <a:pt x="541768" y="595618"/>
                  </a:cubicBezTo>
                  <a:lnTo>
                    <a:pt x="51301" y="595618"/>
                  </a:lnTo>
                  <a:cubicBezTo>
                    <a:pt x="22968" y="595618"/>
                    <a:pt x="0" y="572650"/>
                    <a:pt x="0" y="544317"/>
                  </a:cubicBezTo>
                  <a:lnTo>
                    <a:pt x="0" y="51301"/>
                  </a:lnTo>
                  <a:cubicBezTo>
                    <a:pt x="0" y="22968"/>
                    <a:pt x="22968" y="0"/>
                    <a:pt x="51301" y="0"/>
                  </a:cubicBezTo>
                  <a:close/>
                </a:path>
              </a:pathLst>
            </a:custGeom>
            <a:blipFill>
              <a:blip r:embed="rId6"/>
              <a:stretch>
                <a:fillRect t="-4931" b="-2783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708915" y="2042667"/>
            <a:ext cx="16230600" cy="2318657"/>
          </a:xfrm>
          <a:custGeom>
            <a:avLst/>
            <a:gdLst/>
            <a:ahLst/>
            <a:cxnLst/>
            <a:rect l="l" t="t" r="r" b="b"/>
            <a:pathLst>
              <a:path w="16230600" h="2318657">
                <a:moveTo>
                  <a:pt x="0" y="0"/>
                </a:moveTo>
                <a:lnTo>
                  <a:pt x="16230600" y="0"/>
                </a:lnTo>
                <a:lnTo>
                  <a:pt x="16230600" y="2318658"/>
                </a:lnTo>
                <a:lnTo>
                  <a:pt x="0" y="2318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96867" y="5143500"/>
            <a:ext cx="6894265" cy="4281221"/>
          </a:xfrm>
          <a:custGeom>
            <a:avLst/>
            <a:gdLst/>
            <a:ahLst/>
            <a:cxnLst/>
            <a:rect l="l" t="t" r="r" b="b"/>
            <a:pathLst>
              <a:path w="6894265" h="4281221">
                <a:moveTo>
                  <a:pt x="0" y="0"/>
                </a:moveTo>
                <a:lnTo>
                  <a:pt x="6894266" y="0"/>
                </a:lnTo>
                <a:lnTo>
                  <a:pt x="6894266" y="4281221"/>
                </a:lnTo>
                <a:lnTo>
                  <a:pt x="0" y="42812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897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46959" y="625264"/>
            <a:ext cx="10794081" cy="14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42"/>
              </a:lnSpc>
              <a:spcBef>
                <a:spcPct val="0"/>
              </a:spcBef>
            </a:pPr>
            <a:r>
              <a:rPr lang="en-US" sz="111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DISTRIBUTION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92350" y="5848350"/>
            <a:ext cx="4486493" cy="4166830"/>
          </a:xfrm>
          <a:custGeom>
            <a:avLst/>
            <a:gdLst/>
            <a:ahLst/>
            <a:cxnLst/>
            <a:rect l="l" t="t" r="r" b="b"/>
            <a:pathLst>
              <a:path w="4486493" h="4166830">
                <a:moveTo>
                  <a:pt x="0" y="0"/>
                </a:moveTo>
                <a:lnTo>
                  <a:pt x="4486492" y="0"/>
                </a:lnTo>
                <a:lnTo>
                  <a:pt x="4486492" y="4166830"/>
                </a:lnTo>
                <a:lnTo>
                  <a:pt x="0" y="416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8341" y="2206223"/>
            <a:ext cx="15913772" cy="3096065"/>
          </a:xfrm>
          <a:custGeom>
            <a:avLst/>
            <a:gdLst/>
            <a:ahLst/>
            <a:cxnLst/>
            <a:rect l="l" t="t" r="r" b="b"/>
            <a:pathLst>
              <a:path w="15913772" h="3096065">
                <a:moveTo>
                  <a:pt x="0" y="0"/>
                </a:moveTo>
                <a:lnTo>
                  <a:pt x="15913772" y="0"/>
                </a:lnTo>
                <a:lnTo>
                  <a:pt x="15913772" y="3096065"/>
                </a:lnTo>
                <a:lnTo>
                  <a:pt x="0" y="3096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90845" y="5848350"/>
            <a:ext cx="6072814" cy="4005473"/>
          </a:xfrm>
          <a:custGeom>
            <a:avLst/>
            <a:gdLst/>
            <a:ahLst/>
            <a:cxnLst/>
            <a:rect l="l" t="t" r="r" b="b"/>
            <a:pathLst>
              <a:path w="6072814" h="4005473">
                <a:moveTo>
                  <a:pt x="0" y="0"/>
                </a:moveTo>
                <a:lnTo>
                  <a:pt x="6072814" y="0"/>
                </a:lnTo>
                <a:lnTo>
                  <a:pt x="6072814" y="4005473"/>
                </a:lnTo>
                <a:lnTo>
                  <a:pt x="0" y="4005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68637" y="629400"/>
            <a:ext cx="9865077" cy="140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42"/>
              </a:lnSpc>
              <a:spcBef>
                <a:spcPct val="0"/>
              </a:spcBef>
            </a:pPr>
            <a:r>
              <a:rPr lang="en-US" sz="111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AVERAGE ORDER HOUR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741842" y="6337967"/>
            <a:ext cx="3411880" cy="3949033"/>
            <a:chOff x="0" y="0"/>
            <a:chExt cx="979914" cy="11341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9914" cy="1134188"/>
            </a:xfrm>
            <a:custGeom>
              <a:avLst/>
              <a:gdLst/>
              <a:ahLst/>
              <a:cxnLst/>
              <a:rect l="l" t="t" r="r" b="b"/>
              <a:pathLst>
                <a:path w="979914" h="1134188">
                  <a:moveTo>
                    <a:pt x="52189" y="0"/>
                  </a:moveTo>
                  <a:lnTo>
                    <a:pt x="927724" y="0"/>
                  </a:lnTo>
                  <a:cubicBezTo>
                    <a:pt x="956548" y="0"/>
                    <a:pt x="979914" y="23366"/>
                    <a:pt x="979914" y="52189"/>
                  </a:cubicBezTo>
                  <a:lnTo>
                    <a:pt x="979914" y="1081998"/>
                  </a:lnTo>
                  <a:cubicBezTo>
                    <a:pt x="979914" y="1110822"/>
                    <a:pt x="956548" y="1134188"/>
                    <a:pt x="927724" y="1134188"/>
                  </a:cubicBezTo>
                  <a:lnTo>
                    <a:pt x="52189" y="1134188"/>
                  </a:lnTo>
                  <a:cubicBezTo>
                    <a:pt x="23366" y="1134188"/>
                    <a:pt x="0" y="1110822"/>
                    <a:pt x="0" y="1081998"/>
                  </a:cubicBezTo>
                  <a:lnTo>
                    <a:pt x="0" y="52189"/>
                  </a:lnTo>
                  <a:cubicBezTo>
                    <a:pt x="0" y="23366"/>
                    <a:pt x="23366" y="0"/>
                    <a:pt x="52189" y="0"/>
                  </a:cubicBezTo>
                  <a:close/>
                </a:path>
              </a:pathLst>
            </a:custGeom>
            <a:blipFill>
              <a:blip r:embed="rId5"/>
              <a:stretch>
                <a:fillRect l="-36862" r="-3686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3" name="Freeform 13"/>
          <p:cNvSpPr/>
          <p:nvPr/>
        </p:nvSpPr>
        <p:spPr>
          <a:xfrm>
            <a:off x="1436777" y="2089070"/>
            <a:ext cx="15414447" cy="3992594"/>
          </a:xfrm>
          <a:custGeom>
            <a:avLst/>
            <a:gdLst/>
            <a:ahLst/>
            <a:cxnLst/>
            <a:rect l="l" t="t" r="r" b="b"/>
            <a:pathLst>
              <a:path w="15414447" h="3992594">
                <a:moveTo>
                  <a:pt x="0" y="0"/>
                </a:moveTo>
                <a:lnTo>
                  <a:pt x="15414446" y="0"/>
                </a:lnTo>
                <a:lnTo>
                  <a:pt x="15414446" y="3992595"/>
                </a:lnTo>
                <a:lnTo>
                  <a:pt x="0" y="399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04594" y="6665979"/>
            <a:ext cx="9185074" cy="2701492"/>
          </a:xfrm>
          <a:custGeom>
            <a:avLst/>
            <a:gdLst/>
            <a:ahLst/>
            <a:cxnLst/>
            <a:rect l="l" t="t" r="r" b="b"/>
            <a:pathLst>
              <a:path w="9185074" h="2701492">
                <a:moveTo>
                  <a:pt x="0" y="0"/>
                </a:moveTo>
                <a:lnTo>
                  <a:pt x="9185074" y="0"/>
                </a:lnTo>
                <a:lnTo>
                  <a:pt x="9185074" y="2701492"/>
                </a:lnTo>
                <a:lnTo>
                  <a:pt x="0" y="2701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36777" y="736317"/>
            <a:ext cx="14195407" cy="95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7"/>
              </a:lnSpc>
              <a:spcBef>
                <a:spcPct val="0"/>
              </a:spcBef>
            </a:pPr>
            <a:r>
              <a:rPr lang="en-US" sz="744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PERCENTAGE CONTRIBUTION TO TOTAL REVENUE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</Words>
  <Application>Microsoft Office PowerPoint</Application>
  <PresentationFormat>Custom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Bebas Neue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dc:creator>HP</dc:creator>
  <cp:lastModifiedBy>hi</cp:lastModifiedBy>
  <cp:revision>1</cp:revision>
  <dcterms:created xsi:type="dcterms:W3CDTF">2006-08-16T00:00:00Z</dcterms:created>
  <dcterms:modified xsi:type="dcterms:W3CDTF">2025-08-02T09:22:43Z</dcterms:modified>
  <dc:identifier>DAGu5K4_TVw</dc:identifier>
</cp:coreProperties>
</file>